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5" r:id="rId1"/>
  </p:sldMasterIdLst>
  <p:sldIdLst>
    <p:sldId id="256" r:id="rId2"/>
    <p:sldId id="277" r:id="rId3"/>
    <p:sldId id="313" r:id="rId4"/>
    <p:sldId id="265" r:id="rId5"/>
    <p:sldId id="314" r:id="rId6"/>
    <p:sldId id="312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320" r:id="rId15"/>
    <p:sldId id="315" r:id="rId16"/>
    <p:sldId id="287" r:id="rId17"/>
    <p:sldId id="286" r:id="rId18"/>
    <p:sldId id="318" r:id="rId19"/>
    <p:sldId id="289" r:id="rId20"/>
    <p:sldId id="316" r:id="rId21"/>
    <p:sldId id="295" r:id="rId22"/>
    <p:sldId id="321" r:id="rId23"/>
    <p:sldId id="294" r:id="rId24"/>
    <p:sldId id="317" r:id="rId25"/>
    <p:sldId id="290" r:id="rId26"/>
    <p:sldId id="319" r:id="rId27"/>
    <p:sldId id="322" r:id="rId28"/>
    <p:sldId id="291" r:id="rId29"/>
    <p:sldId id="300" r:id="rId30"/>
    <p:sldId id="292" r:id="rId31"/>
    <p:sldId id="293" r:id="rId32"/>
    <p:sldId id="303" r:id="rId33"/>
    <p:sldId id="297" r:id="rId34"/>
    <p:sldId id="299" r:id="rId35"/>
    <p:sldId id="301" r:id="rId36"/>
    <p:sldId id="302" r:id="rId37"/>
    <p:sldId id="288" r:id="rId38"/>
    <p:sldId id="258" r:id="rId39"/>
  </p:sldIdLst>
  <p:sldSz cx="12192000" cy="6858000"/>
  <p:notesSz cx="6858000" cy="9144000"/>
  <p:embeddedFontLst>
    <p:embeddedFont>
      <p:font typeface="Yoon 윤고딕 540_TT" panose="020B0600000101010101" charset="-127"/>
      <p:regular r:id="rId40"/>
    </p:embeddedFont>
    <p:embeddedFont>
      <p:font typeface="-윤고딕330" panose="020B0600000101010101" charset="-127"/>
      <p:regular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배달의민족 도현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E89"/>
    <a:srgbClr val="7CB8D6"/>
    <a:srgbClr val="F5A939"/>
    <a:srgbClr val="F2F2F2"/>
    <a:srgbClr val="CBB659"/>
    <a:srgbClr val="EFBD3F"/>
    <a:srgbClr val="E9C245"/>
    <a:srgbClr val="6E6E6E"/>
    <a:srgbClr val="85858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50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0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08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38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762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7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97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18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84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67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40000" y="171000"/>
            <a:ext cx="11712000" cy="65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3732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59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3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71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DA36574-D60B-4B70-8436-187B30C5D555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192BA31-2465-4DB7-8EA7-2C6F03C48F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91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3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5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6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87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0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5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3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32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4069" r:id="rId23"/>
    <p:sldLayoutId id="2147484070" r:id="rId2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그룹 248"/>
          <p:cNvGrpSpPr/>
          <p:nvPr/>
        </p:nvGrpSpPr>
        <p:grpSpPr>
          <a:xfrm>
            <a:off x="0" y="6231990"/>
            <a:ext cx="12191999" cy="608003"/>
            <a:chOff x="1144588" y="5041900"/>
            <a:chExt cx="6854825" cy="608003"/>
          </a:xfrm>
        </p:grpSpPr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1144588" y="5218113"/>
              <a:ext cx="6854825" cy="431790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1144588" y="5041900"/>
              <a:ext cx="6854825" cy="176213"/>
            </a:xfrm>
            <a:prstGeom prst="rect">
              <a:avLst/>
            </a:prstGeom>
            <a:solidFill>
              <a:srgbClr val="578DA0"/>
            </a:solidFill>
            <a:ln w="0">
              <a:solidFill>
                <a:srgbClr val="578D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1817264" y="1578011"/>
            <a:ext cx="4278735" cy="1585049"/>
          </a:xfrm>
          <a:prstGeom prst="rect">
            <a:avLst/>
          </a:prstGeom>
          <a:noFill/>
          <a:effectLst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3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프로그래밍 프로젝트</a:t>
            </a:r>
            <a:endParaRPr lang="en-US" altLang="ko-KR" sz="33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5400" spc="-150" dirty="0">
                <a:solidFill>
                  <a:srgbClr val="306E8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 동 무</a:t>
            </a:r>
            <a:endParaRPr lang="en-US" altLang="ko-KR" sz="5400" spc="-150" dirty="0">
              <a:solidFill>
                <a:srgbClr val="306E8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8128402" y="4143527"/>
            <a:ext cx="2802370" cy="110799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2017112084   </a:t>
            </a:r>
            <a:r>
              <a:rPr lang="ko-KR" altLang="en-US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신성현</a:t>
            </a:r>
            <a:endParaRPr lang="en-US" altLang="ko-KR" sz="2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2017112064   </a:t>
            </a:r>
            <a:r>
              <a:rPr lang="ko-KR" altLang="en-US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이주원</a:t>
            </a:r>
            <a:endParaRPr lang="en-US" altLang="ko-KR" sz="2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2017112078   </a:t>
            </a:r>
            <a:r>
              <a:rPr lang="ko-KR" altLang="en-US" sz="2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정지연</a:t>
            </a:r>
          </a:p>
        </p:txBody>
      </p:sp>
    </p:spTree>
    <p:extLst>
      <p:ext uri="{BB962C8B-B14F-4D97-AF65-F5344CB8AC3E}">
        <p14:creationId xmlns:p14="http://schemas.microsoft.com/office/powerpoint/2010/main" val="421856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D71163-8151-40F2-94E4-E31381F6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8F2EC4-7FB1-4095-923D-685ABF83F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6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0D9D53-A396-4EDF-8C42-571FE3F5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0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E6746-4C4F-497F-84C0-88A6E689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0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4B41E-1DFC-4880-B790-FEA45E22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A640E3-8094-484F-8302-99C70A7C6D5E}"/>
              </a:ext>
            </a:extLst>
          </p:cNvPr>
          <p:cNvSpPr/>
          <p:nvPr/>
        </p:nvSpPr>
        <p:spPr>
          <a:xfrm>
            <a:off x="12273280" y="1066800"/>
            <a:ext cx="538480" cy="56896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8AE68E-9F15-47D1-8003-98113F630CDB}"/>
              </a:ext>
            </a:extLst>
          </p:cNvPr>
          <p:cNvGrpSpPr/>
          <p:nvPr/>
        </p:nvGrpSpPr>
        <p:grpSpPr>
          <a:xfrm>
            <a:off x="8576374" y="2875002"/>
            <a:ext cx="2355452" cy="1107996"/>
            <a:chOff x="1514102" y="330856"/>
            <a:chExt cx="2355452" cy="11079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B7BF7F-7736-41C5-BF70-4D264C802FA5}"/>
                </a:ext>
              </a:extLst>
            </p:cNvPr>
            <p:cNvSpPr/>
            <p:nvPr/>
          </p:nvSpPr>
          <p:spPr>
            <a:xfrm>
              <a:off x="2319130" y="400106"/>
              <a:ext cx="1550424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7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메뉴</a:t>
              </a:r>
              <a:endParaRPr lang="ko-KR" altLang="en-US" sz="5700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CD55F-6968-41F7-B746-F256298F9814}"/>
                </a:ext>
              </a:extLst>
            </p:cNvPr>
            <p:cNvSpPr txBox="1"/>
            <p:nvPr/>
          </p:nvSpPr>
          <p:spPr>
            <a:xfrm>
              <a:off x="1514102" y="330856"/>
              <a:ext cx="699230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5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2AFE8B-1DC0-459A-985F-62D2F9AA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0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7C8288-F8DD-4EF8-BC5B-68913A54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B9CED4-C8B5-41A1-A8BA-07BC8607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07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8B6908-FA06-45BA-A8F0-43883872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B8E4DD-B078-4E82-9C4F-927507F9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9" y="1238557"/>
            <a:ext cx="7952720" cy="27404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601044-BC23-4B68-82A7-9724DEAC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89" y="1238557"/>
            <a:ext cx="8220075" cy="290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1A24A7-16E0-4C6E-A0AF-CE9B70D7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389" y="3903458"/>
            <a:ext cx="4552950" cy="23526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D6359-1F5D-4799-A92B-E0765D73347A}"/>
              </a:ext>
            </a:extLst>
          </p:cNvPr>
          <p:cNvGrpSpPr/>
          <p:nvPr/>
        </p:nvGrpSpPr>
        <p:grpSpPr>
          <a:xfrm>
            <a:off x="618309" y="270117"/>
            <a:ext cx="4485843" cy="1107996"/>
            <a:chOff x="1595855" y="138495"/>
            <a:chExt cx="4485843" cy="11079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E4FA9F7-C456-40A4-BBE0-14755D4ABDF2}"/>
                </a:ext>
              </a:extLst>
            </p:cNvPr>
            <p:cNvSpPr/>
            <p:nvPr/>
          </p:nvSpPr>
          <p:spPr>
            <a:xfrm>
              <a:off x="2319130" y="400106"/>
              <a:ext cx="376256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spc="-15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DATABASE - Login</a:t>
              </a:r>
              <a:endParaRPr lang="ko-KR" altLang="en-US" sz="1000" spc="-15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635241-3084-4C9B-A499-B45D1DBD5C9E}"/>
                </a:ext>
              </a:extLst>
            </p:cNvPr>
            <p:cNvSpPr txBox="1"/>
            <p:nvPr/>
          </p:nvSpPr>
          <p:spPr>
            <a:xfrm>
              <a:off x="1595855" y="138495"/>
              <a:ext cx="723275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en-US" altLang="ko-KR" sz="660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</a:t>
              </a:r>
              <a:endParaRPr lang="ko-KR" altLang="en-US" sz="6600" dirty="0">
                <a:solidFill>
                  <a:srgbClr val="306E8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93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A640E3-8094-484F-8302-99C70A7C6D5E}"/>
              </a:ext>
            </a:extLst>
          </p:cNvPr>
          <p:cNvSpPr/>
          <p:nvPr/>
        </p:nvSpPr>
        <p:spPr>
          <a:xfrm>
            <a:off x="12273280" y="1066800"/>
            <a:ext cx="538480" cy="56896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8AE68E-9F15-47D1-8003-98113F630CDB}"/>
              </a:ext>
            </a:extLst>
          </p:cNvPr>
          <p:cNvGrpSpPr/>
          <p:nvPr/>
        </p:nvGrpSpPr>
        <p:grpSpPr>
          <a:xfrm>
            <a:off x="8567557" y="2875002"/>
            <a:ext cx="3047149" cy="1107996"/>
            <a:chOff x="1505285" y="330856"/>
            <a:chExt cx="3047149" cy="11079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B7BF7F-7736-41C5-BF70-4D264C802FA5}"/>
                </a:ext>
              </a:extLst>
            </p:cNvPr>
            <p:cNvSpPr/>
            <p:nvPr/>
          </p:nvSpPr>
          <p:spPr>
            <a:xfrm>
              <a:off x="2319130" y="400106"/>
              <a:ext cx="2233304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700" spc="-150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길찾기</a:t>
              </a:r>
              <a:endParaRPr lang="ko-KR" altLang="en-US" sz="5700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CD55F-6968-41F7-B746-F256298F9814}"/>
                </a:ext>
              </a:extLst>
            </p:cNvPr>
            <p:cNvSpPr txBox="1"/>
            <p:nvPr/>
          </p:nvSpPr>
          <p:spPr>
            <a:xfrm>
              <a:off x="1505285" y="330856"/>
              <a:ext cx="716864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04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B391A8-A968-43FC-AED0-A498C00D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20145E-5638-4F9F-B663-1088C159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08ED7-22FE-4CE6-8E13-4CF962C1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A640E3-8094-484F-8302-99C70A7C6D5E}"/>
              </a:ext>
            </a:extLst>
          </p:cNvPr>
          <p:cNvSpPr/>
          <p:nvPr/>
        </p:nvSpPr>
        <p:spPr>
          <a:xfrm>
            <a:off x="12273280" y="1066800"/>
            <a:ext cx="538480" cy="56896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8AE68E-9F15-47D1-8003-98113F630CDB}"/>
              </a:ext>
            </a:extLst>
          </p:cNvPr>
          <p:cNvGrpSpPr/>
          <p:nvPr/>
        </p:nvGrpSpPr>
        <p:grpSpPr>
          <a:xfrm>
            <a:off x="8537100" y="2875002"/>
            <a:ext cx="3077606" cy="1107996"/>
            <a:chOff x="1474828" y="330856"/>
            <a:chExt cx="3077606" cy="11079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B7BF7F-7736-41C5-BF70-4D264C802FA5}"/>
                </a:ext>
              </a:extLst>
            </p:cNvPr>
            <p:cNvSpPr/>
            <p:nvPr/>
          </p:nvSpPr>
          <p:spPr>
            <a:xfrm>
              <a:off x="2319130" y="400106"/>
              <a:ext cx="2233304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7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게시판</a:t>
              </a:r>
              <a:endParaRPr lang="ko-KR" altLang="en-US" sz="5700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CD55F-6968-41F7-B746-F256298F9814}"/>
                </a:ext>
              </a:extLst>
            </p:cNvPr>
            <p:cNvSpPr txBox="1"/>
            <p:nvPr/>
          </p:nvSpPr>
          <p:spPr>
            <a:xfrm>
              <a:off x="1474828" y="330856"/>
              <a:ext cx="777777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29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7AFFC5-A3C3-4D67-BC1F-8E2E6A9F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14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3C5F5-8104-4749-AF9C-A9F973BC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53EB4-9EE6-4146-BD79-786AD2FE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83A80A-43C3-4235-AD86-3235DEA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60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7AE02-4A9E-40EA-97D4-11D3D3E3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4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EA5781-135D-4CDE-A658-CD8CF41D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9" y="1238557"/>
            <a:ext cx="7952720" cy="2740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1E1C2B-2192-42E7-B6F7-3928E48A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89" y="1238557"/>
            <a:ext cx="8181975" cy="2943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7FD550-D65E-4271-AD7D-4D09AF0D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389" y="3848580"/>
            <a:ext cx="5324475" cy="26003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3F6F945-88A6-4E8B-B74D-2551AC631505}"/>
              </a:ext>
            </a:extLst>
          </p:cNvPr>
          <p:cNvGrpSpPr/>
          <p:nvPr/>
        </p:nvGrpSpPr>
        <p:grpSpPr>
          <a:xfrm>
            <a:off x="618309" y="270117"/>
            <a:ext cx="4570803" cy="1107996"/>
            <a:chOff x="1595855" y="138495"/>
            <a:chExt cx="4570803" cy="11079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439BA5-59A7-4756-886D-B466F7D6AA5C}"/>
                </a:ext>
              </a:extLst>
            </p:cNvPr>
            <p:cNvSpPr/>
            <p:nvPr/>
          </p:nvSpPr>
          <p:spPr>
            <a:xfrm>
              <a:off x="2319130" y="400106"/>
              <a:ext cx="38475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spc="-15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DATABASE - Board</a:t>
              </a:r>
              <a:endParaRPr lang="ko-KR" altLang="en-US" sz="1000" spc="-1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551A-6705-4151-8D22-CCF54C837FC6}"/>
                </a:ext>
              </a:extLst>
            </p:cNvPr>
            <p:cNvSpPr txBox="1"/>
            <p:nvPr/>
          </p:nvSpPr>
          <p:spPr>
            <a:xfrm>
              <a:off x="1595855" y="138495"/>
              <a:ext cx="723275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en-US" altLang="ko-KR" sz="6600" dirty="0">
                  <a:solidFill>
                    <a:srgbClr val="306E8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</a:t>
              </a:r>
              <a:endParaRPr lang="ko-KR" altLang="en-US" sz="6600" dirty="0">
                <a:solidFill>
                  <a:srgbClr val="306E8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7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BF54D-2C24-40BD-B720-944809CF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2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5D34A0-DFC2-48A5-B97D-9553355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60FBEA-A78C-404C-A375-61A02A41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C606C9-2D0D-4259-801F-2C6E3E16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0213D9-BCAB-45FB-8E8A-DE6A7209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74E7A-8258-4989-8462-F589D612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64CE4F-FBE0-4BEB-8119-33D464D9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2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3CFA97-2981-4840-BEA8-16E2AB19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08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Box 1023"/>
          <p:cNvSpPr txBox="1"/>
          <p:nvPr/>
        </p:nvSpPr>
        <p:spPr>
          <a:xfrm>
            <a:off x="4820652" y="2561502"/>
            <a:ext cx="2550698" cy="110799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306E8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  <a:endParaRPr lang="ko-KR" altLang="en-US" sz="6600" dirty="0">
              <a:solidFill>
                <a:srgbClr val="306E8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25" name="TextBox 1024"/>
          <p:cNvSpPr txBox="1"/>
          <p:nvPr/>
        </p:nvSpPr>
        <p:spPr>
          <a:xfrm>
            <a:off x="4569780" y="3669499"/>
            <a:ext cx="3052438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Thank you -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A640E3-8094-484F-8302-99C70A7C6D5E}"/>
              </a:ext>
            </a:extLst>
          </p:cNvPr>
          <p:cNvSpPr/>
          <p:nvPr/>
        </p:nvSpPr>
        <p:spPr>
          <a:xfrm>
            <a:off x="12273280" y="1066800"/>
            <a:ext cx="538480" cy="56896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8AE68E-9F15-47D1-8003-98113F630CDB}"/>
              </a:ext>
            </a:extLst>
          </p:cNvPr>
          <p:cNvGrpSpPr/>
          <p:nvPr/>
        </p:nvGrpSpPr>
        <p:grpSpPr>
          <a:xfrm>
            <a:off x="7435405" y="2875002"/>
            <a:ext cx="3827010" cy="1107996"/>
            <a:chOff x="1408303" y="330856"/>
            <a:chExt cx="3827010" cy="11079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B7BF7F-7736-41C5-BF70-4D264C802FA5}"/>
                </a:ext>
              </a:extLst>
            </p:cNvPr>
            <p:cNvSpPr/>
            <p:nvPr/>
          </p:nvSpPr>
          <p:spPr>
            <a:xfrm>
              <a:off x="2319130" y="400106"/>
              <a:ext cx="2916183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7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실행화면</a:t>
              </a:r>
              <a:endParaRPr lang="ko-KR" altLang="en-US" sz="5700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CD55F-6968-41F7-B746-F256298F9814}"/>
                </a:ext>
              </a:extLst>
            </p:cNvPr>
            <p:cNvSpPr txBox="1"/>
            <p:nvPr/>
          </p:nvSpPr>
          <p:spPr>
            <a:xfrm>
              <a:off x="1408303" y="330856"/>
              <a:ext cx="910827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</a:t>
              </a:r>
              <a:endPara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4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A640E3-8094-484F-8302-99C70A7C6D5E}"/>
              </a:ext>
            </a:extLst>
          </p:cNvPr>
          <p:cNvSpPr/>
          <p:nvPr/>
        </p:nvSpPr>
        <p:spPr>
          <a:xfrm>
            <a:off x="12273280" y="1066800"/>
            <a:ext cx="538480" cy="568960"/>
          </a:xfrm>
          <a:prstGeom prst="rect">
            <a:avLst/>
          </a:prstGeom>
          <a:solidFill>
            <a:srgbClr val="184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8AE68E-9F15-47D1-8003-98113F630CDB}"/>
              </a:ext>
            </a:extLst>
          </p:cNvPr>
          <p:cNvGrpSpPr/>
          <p:nvPr/>
        </p:nvGrpSpPr>
        <p:grpSpPr>
          <a:xfrm>
            <a:off x="8654119" y="2875002"/>
            <a:ext cx="2960587" cy="1107996"/>
            <a:chOff x="1591847" y="330856"/>
            <a:chExt cx="2960587" cy="11079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B7BF7F-7736-41C5-BF70-4D264C802FA5}"/>
                </a:ext>
              </a:extLst>
            </p:cNvPr>
            <p:cNvSpPr/>
            <p:nvPr/>
          </p:nvSpPr>
          <p:spPr>
            <a:xfrm>
              <a:off x="2319130" y="400106"/>
              <a:ext cx="2233304" cy="969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700" spc="-15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ko-KR" altLang="en-US" sz="5700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CD55F-6968-41F7-B746-F256298F9814}"/>
                </a:ext>
              </a:extLst>
            </p:cNvPr>
            <p:cNvSpPr txBox="1"/>
            <p:nvPr/>
          </p:nvSpPr>
          <p:spPr>
            <a:xfrm>
              <a:off x="1591847" y="330856"/>
              <a:ext cx="543739" cy="110799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6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4B41E-1DFC-4880-B790-FEA45E22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8579CE-D033-4663-84ED-4FF8F1AF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A35756-CA5D-4B28-9599-74FD03F3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3AEA65-0BE8-4B44-A039-8EFDB1915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111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01513"/>
      </a:accent1>
      <a:accent2>
        <a:srgbClr val="ED7D31"/>
      </a:accent2>
      <a:accent3>
        <a:srgbClr val="E6B729"/>
      </a:accent3>
      <a:accent4>
        <a:srgbClr val="6AAC90"/>
      </a:accent4>
      <a:accent5>
        <a:srgbClr val="55859B"/>
      </a:accent5>
      <a:accent6>
        <a:srgbClr val="9E5D9D"/>
      </a:accent6>
      <a:hlink>
        <a:srgbClr val="0563C1"/>
      </a:hlink>
      <a:folHlink>
        <a:srgbClr val="9E5D9D"/>
      </a:folHlink>
    </a:clrScheme>
    <a:fontScheme name="사용자 지정 3">
      <a:majorFont>
        <a:latin typeface="Yoon 윤고딕 540_TT"/>
        <a:ea typeface="-윤고딕330"/>
        <a:cs typeface=""/>
      </a:majorFont>
      <a:minorFont>
        <a:latin typeface="-윤고딕330"/>
        <a:ea typeface="Yoon 윤고딕 540_T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5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 algn="ctr">
          <a:defRPr spc="-150" smtClean="0">
            <a:solidFill>
              <a:schemeClr val="tx1">
                <a:lumMod val="85000"/>
                <a:lumOff val="15000"/>
              </a:schemeClr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EED6E695-EE77-4F66-8798-0417E43FC76E}" vid="{2ECADE3F-B78A-406C-B761-7E1FC00BFA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451</TotalTime>
  <Words>40</Words>
  <Application>Microsoft Office PowerPoint</Application>
  <PresentationFormat>와이드스크린</PresentationFormat>
  <Paragraphs>22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배달의민족 도현</vt:lpstr>
      <vt:lpstr>나눔바른고딕</vt:lpstr>
      <vt:lpstr>Yoon 윤고딕 540_TT</vt:lpstr>
      <vt:lpstr>-윤고딕330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supreme_kid@naver.com</dc:creator>
  <cp:lastModifiedBy>지연 정</cp:lastModifiedBy>
  <cp:revision>68</cp:revision>
  <dcterms:created xsi:type="dcterms:W3CDTF">2017-05-01T14:06:27Z</dcterms:created>
  <dcterms:modified xsi:type="dcterms:W3CDTF">2018-12-08T13:47:37Z</dcterms:modified>
</cp:coreProperties>
</file>